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08FA09-7EA3-4C1F-B277-67F25732AB0B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6EABDB-1B56-4511-8152-2E22E5D6C5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857356" y="142852"/>
            <a:ext cx="6858048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Учреждение образования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«Могилевский государственный университет имени А.А. Кулешова»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Социально-педагогическая и психологическая служба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928794" y="1928802"/>
            <a:ext cx="6858048" cy="428628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Ценностное отношение к здоровью.</a:t>
            </a:r>
          </a:p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Практика профилактической работы</a:t>
            </a:r>
          </a:p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образовательной среде</a:t>
            </a:r>
          </a:p>
          <a:p>
            <a:pPr algn="ctr"/>
            <a:endParaRPr lang="ru-RU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Могилев, 2017</a:t>
            </a:r>
            <a:endParaRPr lang="ru-RU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Здоровье – это состояние полного физического, духовного и социального благополучия, а не только отсутствие болезней и физических дефектов.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3571876"/>
            <a:ext cx="6929486" cy="200026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Ценностное отношение к здоровью представляет собой сложное психическое новообразование, характеризующееся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сформированностью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знаний и представлений о здоровье как о ценности, позитивной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валеологической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активностью, осознанностью отношения к здоровью,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сформированностью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умений и навыков сохранения и укрепления здоровья, способствующее длительным позитивным изменением поведения.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428860" y="642918"/>
            <a:ext cx="6172200" cy="1857388"/>
          </a:xfrm>
        </p:spPr>
        <p:txBody>
          <a:bodyPr>
            <a:noAutofit/>
          </a:bodyPr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Критериями проявления ценностного отношения к здоровью являются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14546" y="2285992"/>
            <a:ext cx="6243654" cy="407196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осознание здоровья как общечеловеческой ценности, потребность в его сохранении и укреплении;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наличие знаний, умений и навыков о способах укрепления организма, ведения здорового образа жизни;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проявление ценностного отношения к здоровью в поведении, деятельности и общении.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42910" y="1071546"/>
            <a:ext cx="7467600" cy="428628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комплекс мер социально-психологического, медицинского и педагогического характера, направленных на нейтрализацию воздействия отрицательных факторов социальной среды на человека.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714356"/>
            <a:ext cx="7467600" cy="507209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профилактической работы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воспитательно-просветительское;</a:t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оздоровительное;</a:t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социально-педагогическое и психологическое;</a:t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-консультативное;</a:t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правовое.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11684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интерактивные формы профилактики: 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кейс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(видео-кейс)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;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фотокросс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;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форум театр.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428860" y="642918"/>
            <a:ext cx="6172200" cy="1857388"/>
          </a:xfrm>
        </p:spPr>
        <p:txBody>
          <a:bodyPr>
            <a:noAutofit/>
          </a:bodyPr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14546" y="2285992"/>
            <a:ext cx="6243654" cy="4071966"/>
          </a:xfrm>
        </p:spPr>
        <p:txBody>
          <a:bodyPr>
            <a:normAutofit/>
          </a:bodyPr>
          <a:lstStyle/>
          <a:p>
            <a:pPr algn="just"/>
            <a:r>
              <a:rPr lang="ru-RU" sz="4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139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Учреждение образования «Могилевский государственный университет имени А.А. Кулешова» Социально-педагогическая и психологическая служба</vt:lpstr>
      <vt:lpstr>Здоровье – это состояние полного физического, духовного и социального благополучия, а не только отсутствие болезней и физических дефектов. </vt:lpstr>
      <vt:lpstr>Ценностное отношение к здоровью представляет собой сложное психическое новообразование, характеризующееся сформированностью знаний и представлений о здоровье как о ценности, позитивной валеологической активностью, осознанностью отношения к здоровью, сформированностью умений и навыков сохранения и укрепления здоровья, способствующее длительным позитивным изменением поведения. </vt:lpstr>
      <vt:lpstr>Критериями проявления ценностного отношения к здоровью являются:  </vt:lpstr>
      <vt:lpstr>Профилактика – комплекс мер социально-психологического, медицинского и педагогического характера, направленных на нейтрализацию воздействия отрицательных факторов социальной среды на человека.</vt:lpstr>
      <vt:lpstr>Основные направления профилактической работы:  - воспитательно-просветительское; - оздоровительное; - социально-педагогическое и психологическое; -консультативное; - правовое. </vt:lpstr>
      <vt:lpstr>интерактивные формы профилактики:  - кейс (видео-кейс) ; - квест ; - фотокросс ; - форум театр. </vt:lpstr>
      <vt:lpstr>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Учреждение образования «Могилевский государственный университет имени А.А. Кулешова» Социально-педагогическая и психологическая служба</dc:title>
  <dc:creator>Grey Wolf</dc:creator>
  <cp:lastModifiedBy>Grey Wolf</cp:lastModifiedBy>
  <cp:revision>4</cp:revision>
  <dcterms:created xsi:type="dcterms:W3CDTF">2017-11-22T06:53:41Z</dcterms:created>
  <dcterms:modified xsi:type="dcterms:W3CDTF">2017-11-22T07:33:17Z</dcterms:modified>
</cp:coreProperties>
</file>